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97" r:id="rId5"/>
    <p:sldId id="310" r:id="rId6"/>
    <p:sldId id="334" r:id="rId7"/>
    <p:sldId id="311" r:id="rId8"/>
    <p:sldId id="313" r:id="rId9"/>
    <p:sldId id="314" r:id="rId10"/>
    <p:sldId id="315" r:id="rId11"/>
    <p:sldId id="319" r:id="rId12"/>
    <p:sldId id="320" r:id="rId13"/>
    <p:sldId id="316" r:id="rId14"/>
    <p:sldId id="317" r:id="rId15"/>
    <p:sldId id="318" r:id="rId16"/>
    <p:sldId id="321" r:id="rId17"/>
    <p:sldId id="322" r:id="rId18"/>
    <p:sldId id="323" r:id="rId19"/>
    <p:sldId id="324" r:id="rId20"/>
    <p:sldId id="327" r:id="rId21"/>
    <p:sldId id="328" r:id="rId22"/>
    <p:sldId id="329" r:id="rId23"/>
    <p:sldId id="330" r:id="rId24"/>
    <p:sldId id="331" r:id="rId25"/>
    <p:sldId id="332" r:id="rId26"/>
    <p:sldId id="333" r:id="rId27"/>
  </p:sldIdLst>
  <p:sldSz cx="9144000" cy="6858000"/>
  <p:notesSz cx="91440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779" userDrawn="1">
          <p15:clr>
            <a:srgbClr val="A4A3A4"/>
          </p15:clr>
        </p15:guide>
        <p15:guide id="2" pos="214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howGuides="1">
      <p:cViewPr varScale="1">
        <p:scale>
          <a:sx n="78" d="100"/>
          <a:sy n="78" d="100"/>
        </p:scale>
        <p:origin x="-1536" y="-84"/>
      </p:cViewPr>
      <p:guideLst>
        <p:guide orient="horz" pos="2779"/>
        <p:guide pos="214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0" Type="http://schemas.openxmlformats.org/officeDocument/2006/relationships/tableStyles" Target="tableStyles.xml"/><Relationship Id="rId3" Type="http://schemas.openxmlformats.org/officeDocument/2006/relationships/slide" Target="slides/slide1.xml"/><Relationship Id="rId29" Type="http://schemas.openxmlformats.org/officeDocument/2006/relationships/viewProps" Target="viewProps.xml"/><Relationship Id="rId28" Type="http://schemas.openxmlformats.org/officeDocument/2006/relationships/presProps" Target="presProps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2882645" y="2331796"/>
            <a:ext cx="3378200" cy="1031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0" i="0">
                <a:solidFill>
                  <a:schemeClr val="tx1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0" i="0">
                <a:solidFill>
                  <a:schemeClr val="tx1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Tahoma" panose="020B0604030504040204"/>
                <a:cs typeface="Tahoma" panose="020B0604030504040204"/>
              </a:defRPr>
            </a:lvl1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0" dirty="0"/>
              <a:t>2025/8/30</a:t>
            </a:r>
            <a:endParaRPr spc="-10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 marL="12700">
              <a:lnSpc>
                <a:spcPts val="1585"/>
              </a:lnSpc>
            </a:pPr>
            <a:r>
              <a:rPr spc="-5" dirty="0"/>
              <a:t>大连理工大学软件学院</a:t>
            </a:r>
            <a:endParaRPr spc="-5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defRPr>
            </a:lvl1pPr>
          </a:lstStyle>
          <a:p>
            <a:pPr marL="12700">
              <a:lnSpc>
                <a:spcPts val="1630"/>
              </a:lnSpc>
            </a:pPr>
            <a:fld id="{81D60167-4931-47E6-BA6A-407CBD079E47}" type="slidenum">
              <a:rPr spc="-25" dirty="0"/>
            </a:fld>
            <a:endParaRPr spc="-25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chemeClr val="tx1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Tahoma" panose="020B0604030504040204"/>
                <a:cs typeface="Tahoma" panose="020B0604030504040204"/>
              </a:defRPr>
            </a:lvl1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0" dirty="0"/>
              <a:t>2025/8/30</a:t>
            </a:r>
            <a:endParaRPr spc="-10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 marL="12700">
              <a:lnSpc>
                <a:spcPts val="1585"/>
              </a:lnSpc>
            </a:pPr>
            <a:r>
              <a:rPr spc="-5" dirty="0"/>
              <a:t>大连理工大学软件学院</a:t>
            </a:r>
            <a:endParaRPr spc="-5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defRPr>
            </a:lvl1pPr>
          </a:lstStyle>
          <a:p>
            <a:pPr marL="12700">
              <a:lnSpc>
                <a:spcPts val="1630"/>
              </a:lnSpc>
            </a:pPr>
            <a:fld id="{81D60167-4931-47E6-BA6A-407CBD079E47}" type="slidenum">
              <a:rPr spc="-25" dirty="0"/>
            </a:fld>
            <a:endParaRPr spc="-25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Tahoma" panose="020B0604030504040204"/>
                <a:cs typeface="Tahoma" panose="020B0604030504040204"/>
              </a:defRPr>
            </a:lvl1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0" dirty="0"/>
              <a:t>2025/8/30</a:t>
            </a:r>
            <a:endParaRPr spc="-10" dirty="0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 marL="12700">
              <a:lnSpc>
                <a:spcPts val="1585"/>
              </a:lnSpc>
            </a:pPr>
            <a:r>
              <a:rPr spc="-5" dirty="0"/>
              <a:t>大连理工大学软件学院</a:t>
            </a:r>
            <a:endParaRPr spc="-5" dirty="0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defRPr>
            </a:lvl1pPr>
          </a:lstStyle>
          <a:p>
            <a:pPr marL="12700">
              <a:lnSpc>
                <a:spcPts val="1630"/>
              </a:lnSpc>
            </a:pPr>
            <a:fld id="{81D60167-4931-47E6-BA6A-407CBD079E47}" type="slidenum">
              <a:rPr spc="-25" dirty="0"/>
            </a:fld>
            <a:endParaRPr spc="-25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Tahoma" panose="020B0604030504040204"/>
                <a:cs typeface="Tahoma" panose="020B0604030504040204"/>
              </a:defRPr>
            </a:lvl1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0" dirty="0"/>
              <a:t>2025/8/30</a:t>
            </a:r>
            <a:endParaRPr spc="-10" dirty="0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 marL="12700">
              <a:lnSpc>
                <a:spcPts val="1585"/>
              </a:lnSpc>
            </a:pPr>
            <a:r>
              <a:rPr spc="-5" dirty="0"/>
              <a:t>大连理工大学软件学院</a:t>
            </a:r>
            <a:endParaRPr spc="-5" dirty="0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defRPr>
            </a:lvl1pPr>
          </a:lstStyle>
          <a:p>
            <a:pPr marL="12700">
              <a:lnSpc>
                <a:spcPts val="1630"/>
              </a:lnSpc>
            </a:pPr>
            <a:fld id="{81D60167-4931-47E6-BA6A-407CBD079E47}" type="slidenum">
              <a:rPr spc="-25" dirty="0"/>
            </a:fld>
            <a:endParaRPr spc="-25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Tahoma" panose="020B0604030504040204"/>
                <a:cs typeface="Tahoma" panose="020B0604030504040204"/>
              </a:defRPr>
            </a:lvl1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0" dirty="0"/>
              <a:t>2025/8/30</a:t>
            </a:r>
            <a:endParaRPr spc="-10" dirty="0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 marL="12700">
              <a:lnSpc>
                <a:spcPts val="1585"/>
              </a:lnSpc>
            </a:pPr>
            <a:r>
              <a:rPr spc="-5" dirty="0"/>
              <a:t>大连理工大学软件学院</a:t>
            </a:r>
            <a:endParaRPr spc="-5" dirty="0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defRPr>
            </a:lvl1pPr>
          </a:lstStyle>
          <a:p>
            <a:pPr marL="12700">
              <a:lnSpc>
                <a:spcPts val="1630"/>
              </a:lnSpc>
            </a:pPr>
            <a:fld id="{81D60167-4931-47E6-BA6A-407CBD079E47}" type="slidenum">
              <a:rPr spc="-25" dirty="0"/>
            </a:fld>
            <a:endParaRPr spc="-25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7" Type="http://schemas.openxmlformats.org/officeDocument/2006/relationships/image" Target="../media/image3.jpeg"/><Relationship Id="rId6" Type="http://schemas.openxmlformats.org/officeDocument/2006/relationships/image" Target="../media/image2.jpeg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0" y="0"/>
            <a:ext cx="9144000" cy="6228182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847344"/>
            <a:ext cx="2660904" cy="108966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437382" y="498475"/>
            <a:ext cx="2268854" cy="6965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0" i="0">
                <a:solidFill>
                  <a:schemeClr val="tx1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35940" y="1646047"/>
            <a:ext cx="7722870" cy="41021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0" i="0">
                <a:solidFill>
                  <a:schemeClr val="tx1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570991" y="6557481"/>
            <a:ext cx="844550" cy="2406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>
                <a:solidFill>
                  <a:schemeClr val="tx1"/>
                </a:solidFill>
                <a:latin typeface="Tahoma" panose="020B0604030504040204"/>
                <a:cs typeface="Tahoma" panose="020B0604030504040204"/>
              </a:defRPr>
            </a:lvl1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0" dirty="0"/>
              <a:t>2025/8/30</a:t>
            </a:r>
            <a:endParaRPr spc="-10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02558" y="6588739"/>
            <a:ext cx="1808479" cy="20383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>
                <a:solidFill>
                  <a:schemeClr val="tx1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 marL="12700">
              <a:lnSpc>
                <a:spcPts val="1585"/>
              </a:lnSpc>
            </a:pPr>
            <a:r>
              <a:rPr spc="-5" dirty="0"/>
              <a:t>大连理工大学软件学院</a:t>
            </a:r>
            <a:endParaRPr spc="-5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437626" y="6572412"/>
            <a:ext cx="243840" cy="2228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defRPr>
            </a:lvl1pPr>
          </a:lstStyle>
          <a:p>
            <a:pPr marL="12700">
              <a:lnSpc>
                <a:spcPts val="1630"/>
              </a:lnSpc>
            </a:pPr>
            <a:fld id="{81D60167-4931-47E6-BA6A-407CBD079E47}" type="slidenum">
              <a:rPr spc="-25" dirty="0"/>
            </a:fld>
            <a:endParaRPr spc="-25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905"/>
            <a:ext cx="9144000" cy="685355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3810"/>
            <a:ext cx="9144000" cy="684974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50" y="0"/>
            <a:ext cx="913066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0160"/>
            <a:ext cx="9144000" cy="683768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0160"/>
            <a:ext cx="9144000" cy="683768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3175"/>
            <a:ext cx="9144000" cy="685165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270"/>
            <a:ext cx="9144000" cy="685546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8255"/>
            <a:ext cx="9144000" cy="684149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6985"/>
            <a:ext cx="9144000" cy="684339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50" y="0"/>
            <a:ext cx="913066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3175"/>
            <a:ext cx="9144000" cy="685165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3175"/>
            <a:ext cx="9144000" cy="685165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6985"/>
            <a:ext cx="9144000" cy="684339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3175"/>
            <a:ext cx="9144000" cy="685165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5715"/>
            <a:ext cx="9144000" cy="684593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0795"/>
            <a:ext cx="9144000" cy="6835775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3810"/>
            <a:ext cx="9144000" cy="684974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905"/>
            <a:ext cx="9144000" cy="685355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905"/>
            <a:ext cx="9144000" cy="685355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70" y="0"/>
            <a:ext cx="914082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80" y="0"/>
            <a:ext cx="913320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70" y="0"/>
            <a:ext cx="914082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10" y="0"/>
            <a:ext cx="913574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40" y="0"/>
            <a:ext cx="913828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3175"/>
            <a:ext cx="9144000" cy="685165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WPS 演示</Application>
  <PresentationFormat>On-screen Show (4:3)</PresentationFormat>
  <Paragraphs>0</Paragraphs>
  <Slides>25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9" baseType="lpstr">
      <vt:lpstr>Arial</vt:lpstr>
      <vt:lpstr>宋体</vt:lpstr>
      <vt:lpstr>Wingdings</vt:lpstr>
      <vt:lpstr>Tahoma</vt:lpstr>
      <vt:lpstr>Times New Roman</vt:lpstr>
      <vt:lpstr>华康俪金黑W8(P)</vt:lpstr>
      <vt:lpstr>禹卫书法行书简体
</vt:lpstr>
      <vt:lpstr>JetBrains Mono</vt:lpstr>
      <vt:lpstr>微软雅黑</vt:lpstr>
      <vt:lpstr>Arial Unicode MS</vt:lpstr>
      <vt:lpstr>Calibri</vt:lpstr>
      <vt:lpstr>Segoe Print</vt:lpstr>
      <vt:lpstr>quote-cjk-patch</vt:lpstr>
      <vt:lpstr>Office Theme</vt:lpstr>
      <vt:lpstr>从langchain到langgraph 		——ai应用实战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从langchain到langgraph 		——ai应用实战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从langchain到langgraph 		——ai应用实战</dc:title>
  <dc:creator/>
  <cp:lastModifiedBy>燊燊</cp:lastModifiedBy>
  <cp:revision>11</cp:revision>
  <dcterms:created xsi:type="dcterms:W3CDTF">2025-10-11T13:57:00Z</dcterms:created>
  <dcterms:modified xsi:type="dcterms:W3CDTF">2025-10-15T13:11:43Z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2025-09-01T16:00:00Z</vt:filetime>
  </property>
  <property fmtid="{D5CDD505-2E9C-101B-9397-08002B2CF9AE}" pid="3" name="KSOProductBuildVer">
    <vt:lpwstr>2052-12.1.0.23125</vt:lpwstr>
  </property>
  <property fmtid="{D5CDD505-2E9C-101B-9397-08002B2CF9AE}" pid="4" name="LastSaved">
    <vt:filetime>2025-10-13T16:00:00Z</vt:filetime>
  </property>
  <property fmtid="{D5CDD505-2E9C-101B-9397-08002B2CF9AE}" pid="5" name="Producer">
    <vt:lpwstr>福昕高级PDF编辑器打印机版本2023.2.0.15720</vt:lpwstr>
  </property>
  <property fmtid="{D5CDD505-2E9C-101B-9397-08002B2CF9AE}" pid="6" name="ICV">
    <vt:lpwstr>C903F88BA8284FC3ABCEB332C08B1F39_13</vt:lpwstr>
  </property>
</Properties>
</file>